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7126b004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7126b004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17126b004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7126b0041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7126b0041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17126b0041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7126b0041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7126b0041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7126b0041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126b0041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7126b0041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7126b0041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7126b0041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7126b0041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7126b0041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15347" l="0" r="0" t="82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524000" y="2364251"/>
            <a:ext cx="6629400" cy="1859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24000" y="4360127"/>
            <a:ext cx="7753815" cy="117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2304584" y="6356350"/>
            <a:ext cx="77538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463454" y="6356350"/>
            <a:ext cx="5742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260088" y="365125"/>
            <a:ext cx="9601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4040730" y="-955017"/>
            <a:ext cx="4039916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6770087" y="2319938"/>
            <a:ext cx="5811838" cy="1902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2162775" y="-232762"/>
            <a:ext cx="5811838" cy="7007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1416205" y="1709738"/>
            <a:ext cx="930011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416205" y="4589463"/>
            <a:ext cx="930011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1137424" y="1825624"/>
            <a:ext cx="4882376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6172200" y="1825624"/>
            <a:ext cx="4778298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137424" y="365125"/>
            <a:ext cx="1021796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137424" y="1681163"/>
            <a:ext cx="5007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137424" y="2505075"/>
            <a:ext cx="5007984" cy="336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6322741" y="1681163"/>
            <a:ext cx="503264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6322741" y="2505075"/>
            <a:ext cx="5032647" cy="336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137424" y="4492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183188" y="449263"/>
            <a:ext cx="6172200" cy="541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1137424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137424" y="4492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5183188" y="449263"/>
            <a:ext cx="6172200" cy="5411788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137424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ctrTitle"/>
          </p:nvPr>
        </p:nvSpPr>
        <p:spPr>
          <a:xfrm>
            <a:off x="1524000" y="2364250"/>
            <a:ext cx="70080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ru-RU" sz="3000">
                <a:latin typeface="Arial"/>
                <a:ea typeface="Arial"/>
                <a:cs typeface="Arial"/>
                <a:sym typeface="Arial"/>
              </a:rPr>
              <a:t>Пленка для теплиц – основные   характеристики материала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1524000" y="4360125"/>
            <a:ext cx="6950400" cy="11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OOO “Ягодная поляна”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Ястреб Сергей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1516566" y="365125"/>
            <a:ext cx="9233210" cy="2491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b="1" lang="ru-RU" sz="9600"/>
              <a:t>Вопросы?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1516566" y="2948683"/>
            <a:ext cx="9233210" cy="301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Контакты докладчика:</a:t>
            </a:r>
            <a:br>
              <a:rPr lang="ru-RU"/>
            </a:b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V Международная конференция Ягоды России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 – 25 февраля, г. Воронеж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416200" y="254000"/>
            <a:ext cx="9300000" cy="56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♦ </a:t>
            </a:r>
            <a:r>
              <a:rPr b="1" lang="ru-RU" sz="1250" u="sng">
                <a:latin typeface="Times New Roman"/>
                <a:ea typeface="Times New Roman"/>
                <a:cs typeface="Times New Roman"/>
                <a:sym typeface="Times New Roman"/>
              </a:rPr>
              <a:t>Полиэтиленовая стабилизированная</a:t>
            </a:r>
            <a:endParaRPr b="1" sz="12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Наибольшей популярностью сегодня пользуется </a:t>
            </a:r>
            <a:r>
              <a:rPr b="1" lang="ru-RU" sz="1250">
                <a:latin typeface="Times New Roman"/>
                <a:ea typeface="Times New Roman"/>
                <a:cs typeface="Times New Roman"/>
                <a:sym typeface="Times New Roman"/>
              </a:rPr>
              <a:t>полиэтиленовая пленка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при изготовлении которой зачастую </a:t>
            </a:r>
            <a:r>
              <a:rPr lang="ru-RU" sz="1250" u="sng">
                <a:latin typeface="Times New Roman"/>
                <a:ea typeface="Times New Roman"/>
                <a:cs typeface="Times New Roman"/>
                <a:sym typeface="Times New Roman"/>
              </a:rPr>
              <a:t>в состав сырья вводят специальные добавки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УФ-стабилизаторы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которые препятствуют разрушению макромолекул полиэтилена под воздействием солнечного излучения;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антифоги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устраняющие образование капель конденсата на внутренней поверхности пленочной теплицы;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инфракрасные абсорбенты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которые предотвращают остывание воздуха внутри теплицы, тем самым усиливая парниковый эффект;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светорассеивающие добавки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которые снижают избыточную освещенность теплицы летом;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антистатики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препятствующие образованию на пленке статического электричества, которое притягивает к её поверхности пыль, уменьшая светопроницаемость;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i="1" lang="ru-RU" sz="1250">
                <a:latin typeface="Times New Roman"/>
                <a:ea typeface="Times New Roman"/>
                <a:cs typeface="Times New Roman"/>
                <a:sym typeface="Times New Roman"/>
              </a:rPr>
              <a:t>инсектицидные примеси</a:t>
            </a: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, препятствующие деятельности насекомых-вредителей внутри теплицы.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Специальные добавки делают полиэтилен для теплиц более прочным, эластичным и устойчивым к разрывам, что в свою очередь продлевает срок службы конструкции.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50">
                <a:latin typeface="Times New Roman"/>
                <a:ea typeface="Times New Roman"/>
                <a:cs typeface="Times New Roman"/>
                <a:sym typeface="Times New Roman"/>
              </a:rPr>
              <a:t>Стабилизированную полиэтиленовую пленку отечественного производства зачастую можно встретить в разных цветах. Использование красящего пигмента направлено на продление срока службы ПЭ пленки и увеличение её надежности. К примеру, желтая тепличная пленка имеет срок службы 12 месяцев, желто-горячая прослужит 24 месяца, а красная – 3 года. Самой долговечной является зеленая пленка для теплиц, которая пригодна для использования на протяжении 60-ти месяцев.</a:t>
            </a:r>
            <a:endParaRPr sz="12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1679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416205" y="4589463"/>
            <a:ext cx="930011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V Международная конференция Ягоды России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 – 25 февраля, г. Воронеж</a:t>
            </a:r>
            <a:endParaRPr/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1479450" y="841949"/>
            <a:ext cx="9233100" cy="5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♦ </a:t>
            </a:r>
            <a:r>
              <a:rPr b="1" lang="ru-RU" sz="1450" u="sng">
                <a:latin typeface="Times New Roman"/>
                <a:ea typeface="Times New Roman"/>
                <a:cs typeface="Times New Roman"/>
                <a:sym typeface="Times New Roman"/>
              </a:rPr>
              <a:t>Гидрофильная полиэтиленовая</a:t>
            </a:r>
            <a:endParaRPr b="1" sz="14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450">
                <a:latin typeface="Times New Roman"/>
                <a:ea typeface="Times New Roman"/>
                <a:cs typeface="Times New Roman"/>
                <a:sym typeface="Times New Roman"/>
              </a:rPr>
              <a:t>Гидрофильная стабилизированная пленка</a:t>
            </a: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устойчива к действию ультрафиолета, не образует на поверхности теплицы капель конденсата и благодаря специальным добавкам не притягивает пыль и грязь.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Пленка тепличная гидрофильная производится толщиной как 80 мкм, так и 150 микрон, и имеет срок службы 3 года.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/>
          </a:p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V Международная конференция Ягоды России 2022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 – 25 февраля, г. Воронеж</a:t>
            </a:r>
            <a:endParaRPr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137425" y="842825"/>
            <a:ext cx="9657600" cy="4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>
                <a:latin typeface="Times New Roman"/>
                <a:ea typeface="Times New Roman"/>
                <a:cs typeface="Times New Roman"/>
                <a:sym typeface="Times New Roman"/>
              </a:rPr>
              <a:t>♦</a:t>
            </a: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-RU" sz="1450" u="sng">
                <a:latin typeface="Times New Roman"/>
                <a:ea typeface="Times New Roman"/>
                <a:cs typeface="Times New Roman"/>
                <a:sym typeface="Times New Roman"/>
              </a:rPr>
              <a:t>Теплоудерживающая полиэтиленовая</a:t>
            </a:r>
            <a:endParaRPr b="1" sz="14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Полиэтиленовая </a:t>
            </a:r>
            <a:r>
              <a:rPr b="1" lang="ru-RU" sz="1450">
                <a:latin typeface="Times New Roman"/>
                <a:ea typeface="Times New Roman"/>
                <a:cs typeface="Times New Roman"/>
                <a:sym typeface="Times New Roman"/>
              </a:rPr>
              <a:t>пленка с повышенным уровнем поглощения тепловой радиации</a:t>
            </a: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станет идеальным вариантом для тех, кто хочет сэкономить на обогреве теплицы в холодное время года. В теплице, покрытой теплоудерживающей пленкой, температура воздуха будет на 1-3 градуса Цельсия выше, чем в теплице из стабилизированного или нестабилизированного полиэтилена.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Теплоудерживающая пленка также обладает антистатическими и гидрофильными свойствами, но она не достаточно прочная, от чего прослужит не более 9-ти месяцев.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V Международная конференция Ягоды России 2022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24 – 25 февраля, г. Воронеж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1398625" y="254000"/>
            <a:ext cx="9233100" cy="386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♦ </a:t>
            </a:r>
            <a:r>
              <a:rPr b="1" lang="ru-RU" sz="1550" u="sng">
                <a:latin typeface="Times New Roman"/>
                <a:ea typeface="Times New Roman"/>
                <a:cs typeface="Times New Roman"/>
                <a:sym typeface="Times New Roman"/>
              </a:rPr>
              <a:t>Полиамидная</a:t>
            </a:r>
            <a:endParaRPr b="1" sz="15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550">
                <a:latin typeface="Times New Roman"/>
                <a:ea typeface="Times New Roman"/>
                <a:cs typeface="Times New Roman"/>
                <a:sym typeface="Times New Roman"/>
              </a:rPr>
              <a:t>Полиамидная пленка</a:t>
            </a: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, в отличии от полиэтиленовой, стоит дороже, но отличается повышенной прочностью, отличной прозрачностью и обеспечивает надежную термоизоляцию. Однако при смачивании пленка с добавлением полиамида имеет свойство набухать и терять форму. Поэтому прослужит такой материал не более 2-х сезонов.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11353799" y="6334357"/>
            <a:ext cx="735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1516575" y="365125"/>
            <a:ext cx="9233100" cy="5338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♦ </a:t>
            </a:r>
            <a:r>
              <a:rPr b="1" lang="ru-RU" sz="1450" u="sng">
                <a:latin typeface="Times New Roman"/>
                <a:ea typeface="Times New Roman"/>
                <a:cs typeface="Times New Roman"/>
                <a:sym typeface="Times New Roman"/>
              </a:rPr>
              <a:t>Поливинилхлоридная</a:t>
            </a:r>
            <a:endParaRPr b="1" sz="14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Отличительной особенностью </a:t>
            </a:r>
            <a:r>
              <a:rPr b="1" lang="ru-RU" sz="1450">
                <a:latin typeface="Times New Roman"/>
                <a:ea typeface="Times New Roman"/>
                <a:cs typeface="Times New Roman"/>
                <a:sym typeface="Times New Roman"/>
              </a:rPr>
              <a:t>тепличной ПВХ пленки</a:t>
            </a: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является её избирательная пропускная способность – через пленку проходит до 90% видимого солнечного излучения и около 80% ультрафиолета, но при этом она полностью отсекает инфракрасные лучи (5-10%). Благодаря такому свойству, поливинилхлоридная тепличная пленка практически в той же степени, что и стекло, препятствует остыванию воздуха в теплице в темное время суток.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Но и минусов у такого вида тепличного укрывного материала предостаточно. ПВХ пленка для теплиц достаточно быстро запыляется, поэтому требует частого смывания грязи водой, а также она периодически провисает, поэтому её необходимо подтягивать для избежания разрывов.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К тому же, стоимость пленки из поливинилхлорида на порядок выше, чем у полиэтиленовой, и даже 3-4-х летний срок службы ПВХ пленки зачастую не оправдывает её высокую цену.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1353799" y="6334357"/>
            <a:ext cx="735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516575" y="365125"/>
            <a:ext cx="9233100" cy="548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♦ </a:t>
            </a:r>
            <a:r>
              <a:rPr b="1" lang="ru-RU" sz="1550" u="sng">
                <a:latin typeface="Times New Roman"/>
                <a:ea typeface="Times New Roman"/>
                <a:cs typeface="Times New Roman"/>
                <a:sym typeface="Times New Roman"/>
              </a:rPr>
              <a:t>Армированная со стекловолокном</a:t>
            </a:r>
            <a:endParaRPr b="1" sz="155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solidFill>
                  <a:srgbClr val="35353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3535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Если Вы планируете соорудить пленочную теплицу, предназначенную для эксплуатации в зимний период, лучше всего выбрать </a:t>
            </a:r>
            <a:r>
              <a:rPr b="1" lang="ru-RU" sz="1550">
                <a:latin typeface="Times New Roman"/>
                <a:ea typeface="Times New Roman"/>
                <a:cs typeface="Times New Roman"/>
                <a:sym typeface="Times New Roman"/>
              </a:rPr>
              <a:t>армированную пленку</a:t>
            </a: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, которая </a:t>
            </a:r>
            <a:r>
              <a:rPr lang="ru-RU" sz="1550" u="sng">
                <a:latin typeface="Times New Roman"/>
                <a:ea typeface="Times New Roman"/>
                <a:cs typeface="Times New Roman"/>
                <a:sym typeface="Times New Roman"/>
              </a:rPr>
              <a:t>изготавливается из полиэтилена, укрепленного волокнами и нитями из стекловолокна</a:t>
            </a: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50">
                <a:latin typeface="Times New Roman"/>
                <a:ea typeface="Times New Roman"/>
                <a:cs typeface="Times New Roman"/>
                <a:sym typeface="Times New Roman"/>
              </a:rPr>
              <a:t>Оптимальным вариантом для укрытия «зимней теплицы» будет армированная пленка плотностью 200 г/м2, с размером ячеек около 7-12 милиметров. Но останавливая свой выбор на таком типе покрытия, следует учесть, что пленка с ячеистой структурой уменьшает светопроницаемость материала приблизительно на 25%.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11353799" y="6334357"/>
            <a:ext cx="735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1516575" y="365125"/>
            <a:ext cx="9233100" cy="540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11353799" y="6334357"/>
            <a:ext cx="735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138"/>
            <a:ext cx="12191999" cy="68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1516575" y="365125"/>
            <a:ext cx="9233100" cy="208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     Спасибо за внимание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1137424" y="1825624"/>
            <a:ext cx="4882500" cy="396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idx="2" type="body"/>
          </p:nvPr>
        </p:nvSpPr>
        <p:spPr>
          <a:xfrm>
            <a:off x="6172200" y="1825624"/>
            <a:ext cx="4778400" cy="396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1353799" y="6334357"/>
            <a:ext cx="735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